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2"/>
  </p:notesMasterIdLst>
  <p:sldIdLst>
    <p:sldId id="256" r:id="rId2"/>
    <p:sldId id="257" r:id="rId3"/>
    <p:sldId id="266" r:id="rId4"/>
    <p:sldId id="258" r:id="rId5"/>
    <p:sldId id="263" r:id="rId6"/>
    <p:sldId id="259" r:id="rId7"/>
    <p:sldId id="264" r:id="rId8"/>
    <p:sldId id="260" r:id="rId9"/>
    <p:sldId id="261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9803" autoAdjust="0"/>
    <p:restoredTop sz="94660"/>
  </p:normalViewPr>
  <p:slideViewPr>
    <p:cSldViewPr>
      <p:cViewPr varScale="1">
        <p:scale>
          <a:sx n="54" d="100"/>
          <a:sy n="54" d="100"/>
        </p:scale>
        <p:origin x="-102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4A3D5D-5C18-40B4-89EF-4B982A883D72}" type="doc">
      <dgm:prSet loTypeId="urn:microsoft.com/office/officeart/2005/8/layout/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uk-UA"/>
        </a:p>
      </dgm:t>
    </dgm:pt>
    <dgm:pt modelId="{CBEE24D8-ECFA-4AC7-9DE2-CF3413249D03}">
      <dgm:prSet phldrT="[Текст]"/>
      <dgm:spPr>
        <a:solidFill>
          <a:srgbClr val="FF0000"/>
        </a:solidFill>
      </dgm:spPr>
      <dgm:t>
        <a:bodyPr/>
        <a:lstStyle/>
        <a:p>
          <a:r>
            <a:rPr lang="uk-UA" b="1" dirty="0" smtClean="0"/>
            <a:t>1</a:t>
          </a:r>
          <a:r>
            <a:rPr lang="uk-UA" dirty="0" smtClean="0"/>
            <a:t>. </a:t>
          </a:r>
          <a:r>
            <a:rPr lang="uk-UA" b="1" dirty="0" smtClean="0"/>
            <a:t>Вступна ( 5 - 6 хв.)</a:t>
          </a:r>
          <a:endParaRPr lang="uk-UA" b="1" dirty="0"/>
        </a:p>
      </dgm:t>
    </dgm:pt>
    <dgm:pt modelId="{CA62E4FA-EEFF-4AE6-BB7B-12A715F06A56}" type="parTrans" cxnId="{DAAFC530-0845-4874-A645-B4A41663CB3E}">
      <dgm:prSet/>
      <dgm:spPr/>
      <dgm:t>
        <a:bodyPr/>
        <a:lstStyle/>
        <a:p>
          <a:endParaRPr lang="uk-UA"/>
        </a:p>
      </dgm:t>
    </dgm:pt>
    <dgm:pt modelId="{D091993E-CB75-4E98-92B2-F6A2241917DF}" type="sibTrans" cxnId="{DAAFC530-0845-4874-A645-B4A41663CB3E}">
      <dgm:prSet/>
      <dgm:spPr/>
      <dgm:t>
        <a:bodyPr/>
        <a:lstStyle/>
        <a:p>
          <a:endParaRPr lang="uk-UA"/>
        </a:p>
      </dgm:t>
    </dgm:pt>
    <dgm:pt modelId="{0BC1971C-4881-4665-9B93-EEE19896A8F6}">
      <dgm:prSet phldrT="[Текст]"/>
      <dgm:spPr>
        <a:solidFill>
          <a:srgbClr val="7030A0"/>
        </a:solidFill>
      </dgm:spPr>
      <dgm:t>
        <a:bodyPr/>
        <a:lstStyle/>
        <a:p>
          <a:r>
            <a:rPr lang="uk-UA" b="1" dirty="0" smtClean="0"/>
            <a:t>2.</a:t>
          </a:r>
          <a:r>
            <a:rPr lang="uk-UA" dirty="0" smtClean="0"/>
            <a:t> </a:t>
          </a:r>
          <a:r>
            <a:rPr lang="uk-UA" b="1" dirty="0" smtClean="0"/>
            <a:t>Основна (10 – 25 хв.)</a:t>
          </a:r>
          <a:endParaRPr lang="uk-UA" b="1" dirty="0"/>
        </a:p>
      </dgm:t>
    </dgm:pt>
    <dgm:pt modelId="{A8B3F481-4443-4995-AFC5-4A2632AEB5C6}" type="parTrans" cxnId="{575F92D1-14F3-4A2D-8F08-D353AEA1DF83}">
      <dgm:prSet/>
      <dgm:spPr/>
      <dgm:t>
        <a:bodyPr/>
        <a:lstStyle/>
        <a:p>
          <a:endParaRPr lang="uk-UA"/>
        </a:p>
      </dgm:t>
    </dgm:pt>
    <dgm:pt modelId="{E22A8A6D-4183-49FA-AFFC-FD71A1C6EB9E}" type="sibTrans" cxnId="{575F92D1-14F3-4A2D-8F08-D353AEA1DF83}">
      <dgm:prSet/>
      <dgm:spPr/>
      <dgm:t>
        <a:bodyPr/>
        <a:lstStyle/>
        <a:p>
          <a:endParaRPr lang="uk-UA"/>
        </a:p>
      </dgm:t>
    </dgm:pt>
    <dgm:pt modelId="{1834AF2C-12E0-497D-9889-4C9BFA6AFC7A}">
      <dgm:prSet phldrT="[Текст]"/>
      <dgm:spPr>
        <a:solidFill>
          <a:srgbClr val="00B0F0"/>
        </a:solidFill>
      </dgm:spPr>
      <dgm:t>
        <a:bodyPr/>
        <a:lstStyle/>
        <a:p>
          <a:r>
            <a:rPr lang="uk-UA" b="1" dirty="0" smtClean="0"/>
            <a:t>3.</a:t>
          </a:r>
          <a:r>
            <a:rPr lang="uk-UA" dirty="0" smtClean="0"/>
            <a:t> </a:t>
          </a:r>
          <a:r>
            <a:rPr lang="uk-UA" b="1" dirty="0" smtClean="0"/>
            <a:t>Заключна ( 2 – 5 хв.)</a:t>
          </a:r>
          <a:endParaRPr lang="uk-UA" b="1" dirty="0"/>
        </a:p>
      </dgm:t>
    </dgm:pt>
    <dgm:pt modelId="{231B1F17-68A4-4F36-9623-FAADF39D5456}" type="parTrans" cxnId="{8C75966B-8A76-4ECE-BB9F-488C4D46A7CD}">
      <dgm:prSet/>
      <dgm:spPr/>
      <dgm:t>
        <a:bodyPr/>
        <a:lstStyle/>
        <a:p>
          <a:endParaRPr lang="uk-UA"/>
        </a:p>
      </dgm:t>
    </dgm:pt>
    <dgm:pt modelId="{57B357F2-7E46-4781-8EDB-8669018410D1}" type="sibTrans" cxnId="{8C75966B-8A76-4ECE-BB9F-488C4D46A7CD}">
      <dgm:prSet/>
      <dgm:spPr/>
      <dgm:t>
        <a:bodyPr/>
        <a:lstStyle/>
        <a:p>
          <a:endParaRPr lang="uk-UA"/>
        </a:p>
      </dgm:t>
    </dgm:pt>
    <dgm:pt modelId="{319B2FF9-AC7A-43E4-B91E-8953D15F84D1}" type="pres">
      <dgm:prSet presAssocID="{164A3D5D-5C18-40B4-89EF-4B982A883D7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C7F68F5-7179-426B-BF75-C72C2C034CC6}" type="pres">
      <dgm:prSet presAssocID="{CBEE24D8-ECFA-4AC7-9DE2-CF3413249D03}" presName="parentLin" presStyleCnt="0"/>
      <dgm:spPr/>
    </dgm:pt>
    <dgm:pt modelId="{D0F41D46-5F84-402C-AC48-C650A7460DC8}" type="pres">
      <dgm:prSet presAssocID="{CBEE24D8-ECFA-4AC7-9DE2-CF3413249D03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6AF4433F-74B2-43BD-92CE-7DCC111C6DC1}" type="pres">
      <dgm:prSet presAssocID="{CBEE24D8-ECFA-4AC7-9DE2-CF3413249D0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6B429B4-518F-42A1-A14F-C5324CB7F0C9}" type="pres">
      <dgm:prSet presAssocID="{CBEE24D8-ECFA-4AC7-9DE2-CF3413249D03}" presName="negativeSpace" presStyleCnt="0"/>
      <dgm:spPr/>
    </dgm:pt>
    <dgm:pt modelId="{DC3E397E-1D3E-48CE-9C4B-2D0191F407E8}" type="pres">
      <dgm:prSet presAssocID="{CBEE24D8-ECFA-4AC7-9DE2-CF3413249D03}" presName="childText" presStyleLbl="conFgAcc1" presStyleIdx="0" presStyleCnt="3">
        <dgm:presLayoutVars>
          <dgm:bulletEnabled val="1"/>
        </dgm:presLayoutVars>
      </dgm:prSet>
      <dgm:spPr>
        <a:solidFill>
          <a:schemeClr val="accent6">
            <a:lumMod val="40000"/>
            <a:lumOff val="60000"/>
            <a:alpha val="90000"/>
          </a:schemeClr>
        </a:solidFill>
      </dgm:spPr>
    </dgm:pt>
    <dgm:pt modelId="{815CAC2B-27C3-4E53-99F0-52DDEBA6A637}" type="pres">
      <dgm:prSet presAssocID="{D091993E-CB75-4E98-92B2-F6A2241917DF}" presName="spaceBetweenRectangles" presStyleCnt="0"/>
      <dgm:spPr/>
    </dgm:pt>
    <dgm:pt modelId="{89CB3A0E-9045-4DE3-B544-761B1EDDDCCE}" type="pres">
      <dgm:prSet presAssocID="{0BC1971C-4881-4665-9B93-EEE19896A8F6}" presName="parentLin" presStyleCnt="0"/>
      <dgm:spPr/>
    </dgm:pt>
    <dgm:pt modelId="{CC668E67-2DD4-4F49-AB02-B78D01466AD6}" type="pres">
      <dgm:prSet presAssocID="{0BC1971C-4881-4665-9B93-EEE19896A8F6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4D515DDD-54A6-4EF9-8853-ED32421335BC}" type="pres">
      <dgm:prSet presAssocID="{0BC1971C-4881-4665-9B93-EEE19896A8F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F407566-2EFA-4AB1-96D7-9860BAF237B2}" type="pres">
      <dgm:prSet presAssocID="{0BC1971C-4881-4665-9B93-EEE19896A8F6}" presName="negativeSpace" presStyleCnt="0"/>
      <dgm:spPr/>
    </dgm:pt>
    <dgm:pt modelId="{B5D991A0-532F-42BD-8864-6037AE4A8A46}" type="pres">
      <dgm:prSet presAssocID="{0BC1971C-4881-4665-9B93-EEE19896A8F6}" presName="childText" presStyleLbl="conFgAcc1" presStyleIdx="1" presStyleCnt="3">
        <dgm:presLayoutVars>
          <dgm:bulletEnabled val="1"/>
        </dgm:presLayoutVars>
      </dgm:prSet>
      <dgm:spPr>
        <a:solidFill>
          <a:schemeClr val="accent6">
            <a:lumMod val="40000"/>
            <a:lumOff val="60000"/>
            <a:alpha val="90000"/>
          </a:schemeClr>
        </a:solidFill>
      </dgm:spPr>
    </dgm:pt>
    <dgm:pt modelId="{05636369-B78D-4CCB-8A5E-89C951961FDB}" type="pres">
      <dgm:prSet presAssocID="{E22A8A6D-4183-49FA-AFFC-FD71A1C6EB9E}" presName="spaceBetweenRectangles" presStyleCnt="0"/>
      <dgm:spPr/>
    </dgm:pt>
    <dgm:pt modelId="{577BDD75-D985-48C3-B4FB-BF9D983B0B4E}" type="pres">
      <dgm:prSet presAssocID="{1834AF2C-12E0-497D-9889-4C9BFA6AFC7A}" presName="parentLin" presStyleCnt="0"/>
      <dgm:spPr/>
    </dgm:pt>
    <dgm:pt modelId="{D968BFA7-E51F-42C6-973E-363A3BE0A1EE}" type="pres">
      <dgm:prSet presAssocID="{1834AF2C-12E0-497D-9889-4C9BFA6AFC7A}" presName="parentLeftMargin" presStyleLbl="node1" presStyleIdx="1" presStyleCnt="3"/>
      <dgm:spPr/>
      <dgm:t>
        <a:bodyPr/>
        <a:lstStyle/>
        <a:p>
          <a:endParaRPr lang="uk-UA"/>
        </a:p>
      </dgm:t>
    </dgm:pt>
    <dgm:pt modelId="{19B4C709-335E-4A3B-BD97-182EF0F4E124}" type="pres">
      <dgm:prSet presAssocID="{1834AF2C-12E0-497D-9889-4C9BFA6AFC7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E7AEE0D-A553-4C3A-9FC1-ABBF73C81853}" type="pres">
      <dgm:prSet presAssocID="{1834AF2C-12E0-497D-9889-4C9BFA6AFC7A}" presName="negativeSpace" presStyleCnt="0"/>
      <dgm:spPr/>
    </dgm:pt>
    <dgm:pt modelId="{2D9432C7-976F-4A04-AA2A-A699A50D5658}" type="pres">
      <dgm:prSet presAssocID="{1834AF2C-12E0-497D-9889-4C9BFA6AFC7A}" presName="childText" presStyleLbl="conFgAcc1" presStyleIdx="2" presStyleCnt="3">
        <dgm:presLayoutVars>
          <dgm:bulletEnabled val="1"/>
        </dgm:presLayoutVars>
      </dgm:prSet>
      <dgm:spPr>
        <a:solidFill>
          <a:schemeClr val="accent6">
            <a:lumMod val="40000"/>
            <a:lumOff val="60000"/>
            <a:alpha val="90000"/>
          </a:schemeClr>
        </a:solidFill>
      </dgm:spPr>
    </dgm:pt>
  </dgm:ptLst>
  <dgm:cxnLst>
    <dgm:cxn modelId="{600618A8-D32A-4C65-B24A-7006CBA07066}" type="presOf" srcId="{164A3D5D-5C18-40B4-89EF-4B982A883D72}" destId="{319B2FF9-AC7A-43E4-B91E-8953D15F84D1}" srcOrd="0" destOrd="0" presId="urn:microsoft.com/office/officeart/2005/8/layout/list1"/>
    <dgm:cxn modelId="{483DEFC9-0612-4447-922A-E9988E26F7C0}" type="presOf" srcId="{1834AF2C-12E0-497D-9889-4C9BFA6AFC7A}" destId="{D968BFA7-E51F-42C6-973E-363A3BE0A1EE}" srcOrd="0" destOrd="0" presId="urn:microsoft.com/office/officeart/2005/8/layout/list1"/>
    <dgm:cxn modelId="{DAAFC530-0845-4874-A645-B4A41663CB3E}" srcId="{164A3D5D-5C18-40B4-89EF-4B982A883D72}" destId="{CBEE24D8-ECFA-4AC7-9DE2-CF3413249D03}" srcOrd="0" destOrd="0" parTransId="{CA62E4FA-EEFF-4AE6-BB7B-12A715F06A56}" sibTransId="{D091993E-CB75-4E98-92B2-F6A2241917DF}"/>
    <dgm:cxn modelId="{8C75966B-8A76-4ECE-BB9F-488C4D46A7CD}" srcId="{164A3D5D-5C18-40B4-89EF-4B982A883D72}" destId="{1834AF2C-12E0-497D-9889-4C9BFA6AFC7A}" srcOrd="2" destOrd="0" parTransId="{231B1F17-68A4-4F36-9623-FAADF39D5456}" sibTransId="{57B357F2-7E46-4781-8EDB-8669018410D1}"/>
    <dgm:cxn modelId="{575F92D1-14F3-4A2D-8F08-D353AEA1DF83}" srcId="{164A3D5D-5C18-40B4-89EF-4B982A883D72}" destId="{0BC1971C-4881-4665-9B93-EEE19896A8F6}" srcOrd="1" destOrd="0" parTransId="{A8B3F481-4443-4995-AFC5-4A2632AEB5C6}" sibTransId="{E22A8A6D-4183-49FA-AFFC-FD71A1C6EB9E}"/>
    <dgm:cxn modelId="{3A4C353C-4A1F-45BF-90BB-D8CBCB26DEF9}" type="presOf" srcId="{CBEE24D8-ECFA-4AC7-9DE2-CF3413249D03}" destId="{6AF4433F-74B2-43BD-92CE-7DCC111C6DC1}" srcOrd="1" destOrd="0" presId="urn:microsoft.com/office/officeart/2005/8/layout/list1"/>
    <dgm:cxn modelId="{E8B334EE-06E9-4876-8EE4-2852428566FF}" type="presOf" srcId="{0BC1971C-4881-4665-9B93-EEE19896A8F6}" destId="{4D515DDD-54A6-4EF9-8853-ED32421335BC}" srcOrd="1" destOrd="0" presId="urn:microsoft.com/office/officeart/2005/8/layout/list1"/>
    <dgm:cxn modelId="{BE0DDB8A-96C4-4CCE-8EB9-D1A755D388CF}" type="presOf" srcId="{CBEE24D8-ECFA-4AC7-9DE2-CF3413249D03}" destId="{D0F41D46-5F84-402C-AC48-C650A7460DC8}" srcOrd="0" destOrd="0" presId="urn:microsoft.com/office/officeart/2005/8/layout/list1"/>
    <dgm:cxn modelId="{7A0E64E8-6053-4BD9-8BD1-894E9A76A1F1}" type="presOf" srcId="{1834AF2C-12E0-497D-9889-4C9BFA6AFC7A}" destId="{19B4C709-335E-4A3B-BD97-182EF0F4E124}" srcOrd="1" destOrd="0" presId="urn:microsoft.com/office/officeart/2005/8/layout/list1"/>
    <dgm:cxn modelId="{1B2D60D3-DCAE-4B22-95EE-4EC96637991A}" type="presOf" srcId="{0BC1971C-4881-4665-9B93-EEE19896A8F6}" destId="{CC668E67-2DD4-4F49-AB02-B78D01466AD6}" srcOrd="0" destOrd="0" presId="urn:microsoft.com/office/officeart/2005/8/layout/list1"/>
    <dgm:cxn modelId="{B6889A0A-ADCA-4489-8D9D-9EE7C7F880C5}" type="presParOf" srcId="{319B2FF9-AC7A-43E4-B91E-8953D15F84D1}" destId="{2C7F68F5-7179-426B-BF75-C72C2C034CC6}" srcOrd="0" destOrd="0" presId="urn:microsoft.com/office/officeart/2005/8/layout/list1"/>
    <dgm:cxn modelId="{67CFF328-5A1D-4C7B-973B-998C20582737}" type="presParOf" srcId="{2C7F68F5-7179-426B-BF75-C72C2C034CC6}" destId="{D0F41D46-5F84-402C-AC48-C650A7460DC8}" srcOrd="0" destOrd="0" presId="urn:microsoft.com/office/officeart/2005/8/layout/list1"/>
    <dgm:cxn modelId="{616BD895-F150-4D15-9C34-001A4E342E72}" type="presParOf" srcId="{2C7F68F5-7179-426B-BF75-C72C2C034CC6}" destId="{6AF4433F-74B2-43BD-92CE-7DCC111C6DC1}" srcOrd="1" destOrd="0" presId="urn:microsoft.com/office/officeart/2005/8/layout/list1"/>
    <dgm:cxn modelId="{F4019058-9206-4B93-8C50-D77D242C0B82}" type="presParOf" srcId="{319B2FF9-AC7A-43E4-B91E-8953D15F84D1}" destId="{A6B429B4-518F-42A1-A14F-C5324CB7F0C9}" srcOrd="1" destOrd="0" presId="urn:microsoft.com/office/officeart/2005/8/layout/list1"/>
    <dgm:cxn modelId="{85CB977E-42BB-43D9-AA14-58253F3B07BB}" type="presParOf" srcId="{319B2FF9-AC7A-43E4-B91E-8953D15F84D1}" destId="{DC3E397E-1D3E-48CE-9C4B-2D0191F407E8}" srcOrd="2" destOrd="0" presId="urn:microsoft.com/office/officeart/2005/8/layout/list1"/>
    <dgm:cxn modelId="{71BED74F-E05B-43AF-9899-0BA2E30D011E}" type="presParOf" srcId="{319B2FF9-AC7A-43E4-B91E-8953D15F84D1}" destId="{815CAC2B-27C3-4E53-99F0-52DDEBA6A637}" srcOrd="3" destOrd="0" presId="urn:microsoft.com/office/officeart/2005/8/layout/list1"/>
    <dgm:cxn modelId="{4CFD29E7-32C2-4243-8F54-B2D98E8148DF}" type="presParOf" srcId="{319B2FF9-AC7A-43E4-B91E-8953D15F84D1}" destId="{89CB3A0E-9045-4DE3-B544-761B1EDDDCCE}" srcOrd="4" destOrd="0" presId="urn:microsoft.com/office/officeart/2005/8/layout/list1"/>
    <dgm:cxn modelId="{7E72587F-0EC8-42B6-8B99-AEEE4398242A}" type="presParOf" srcId="{89CB3A0E-9045-4DE3-B544-761B1EDDDCCE}" destId="{CC668E67-2DD4-4F49-AB02-B78D01466AD6}" srcOrd="0" destOrd="0" presId="urn:microsoft.com/office/officeart/2005/8/layout/list1"/>
    <dgm:cxn modelId="{1876D6FE-15D2-4838-B57C-F48D9D12FF73}" type="presParOf" srcId="{89CB3A0E-9045-4DE3-B544-761B1EDDDCCE}" destId="{4D515DDD-54A6-4EF9-8853-ED32421335BC}" srcOrd="1" destOrd="0" presId="urn:microsoft.com/office/officeart/2005/8/layout/list1"/>
    <dgm:cxn modelId="{46470D07-82A1-4395-A8BF-150044D6DA19}" type="presParOf" srcId="{319B2FF9-AC7A-43E4-B91E-8953D15F84D1}" destId="{5F407566-2EFA-4AB1-96D7-9860BAF237B2}" srcOrd="5" destOrd="0" presId="urn:microsoft.com/office/officeart/2005/8/layout/list1"/>
    <dgm:cxn modelId="{CBAAE6DF-5E48-40A6-9C85-5F99C10BF409}" type="presParOf" srcId="{319B2FF9-AC7A-43E4-B91E-8953D15F84D1}" destId="{B5D991A0-532F-42BD-8864-6037AE4A8A46}" srcOrd="6" destOrd="0" presId="urn:microsoft.com/office/officeart/2005/8/layout/list1"/>
    <dgm:cxn modelId="{5CB9D49A-3F5E-43E4-9229-CE3007A0E92D}" type="presParOf" srcId="{319B2FF9-AC7A-43E4-B91E-8953D15F84D1}" destId="{05636369-B78D-4CCB-8A5E-89C951961FDB}" srcOrd="7" destOrd="0" presId="urn:microsoft.com/office/officeart/2005/8/layout/list1"/>
    <dgm:cxn modelId="{A5880E3A-F3FE-4089-8F7C-8E79159A728E}" type="presParOf" srcId="{319B2FF9-AC7A-43E4-B91E-8953D15F84D1}" destId="{577BDD75-D985-48C3-B4FB-BF9D983B0B4E}" srcOrd="8" destOrd="0" presId="urn:microsoft.com/office/officeart/2005/8/layout/list1"/>
    <dgm:cxn modelId="{9FFAC7E7-3F68-425F-B73A-AA6F174FE02A}" type="presParOf" srcId="{577BDD75-D985-48C3-B4FB-BF9D983B0B4E}" destId="{D968BFA7-E51F-42C6-973E-363A3BE0A1EE}" srcOrd="0" destOrd="0" presId="urn:microsoft.com/office/officeart/2005/8/layout/list1"/>
    <dgm:cxn modelId="{D5F3C940-7D02-4B85-ADF2-5B2D1A6BE5B9}" type="presParOf" srcId="{577BDD75-D985-48C3-B4FB-BF9D983B0B4E}" destId="{19B4C709-335E-4A3B-BD97-182EF0F4E124}" srcOrd="1" destOrd="0" presId="urn:microsoft.com/office/officeart/2005/8/layout/list1"/>
    <dgm:cxn modelId="{E144193D-4934-425A-B71C-64BB401EF5E1}" type="presParOf" srcId="{319B2FF9-AC7A-43E4-B91E-8953D15F84D1}" destId="{0E7AEE0D-A553-4C3A-9FC1-ABBF73C81853}" srcOrd="9" destOrd="0" presId="urn:microsoft.com/office/officeart/2005/8/layout/list1"/>
    <dgm:cxn modelId="{30219C1C-33D6-4601-8B43-DC2076ECBCBF}" type="presParOf" srcId="{319B2FF9-AC7A-43E4-B91E-8953D15F84D1}" destId="{2D9432C7-976F-4A04-AA2A-A699A50D5658}" srcOrd="10" destOrd="0" presId="urn:microsoft.com/office/officeart/2005/8/layout/list1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12538AC-5F1B-4028-9F51-3F4E6C90CBA7}" type="datetimeFigureOut">
              <a:rPr lang="uk-UA"/>
              <a:pPr>
                <a:defRPr/>
              </a:pPr>
              <a:t>05.09.2006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73E2CE-E1F8-4629-A31A-CFDFD53AB04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FD619C-F6AB-4C9C-B53A-777D9D05A390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15ACE-C6A4-4906-BD14-1198CF7416E0}" type="datetimeFigureOut">
              <a:rPr lang="ru-RU"/>
              <a:pPr>
                <a:defRPr/>
              </a:pPr>
              <a:t>05.09.2006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9CC40-C838-4CA1-B222-7507289D7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D828A-5643-48DF-9270-8351DF24C750}" type="datetimeFigureOut">
              <a:rPr lang="ru-RU"/>
              <a:pPr>
                <a:defRPr/>
              </a:pPr>
              <a:t>05.09.2006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7608E-2AE4-4958-ABE4-5A9CA5DC1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F1DB6-C4C3-46AD-B243-BE809DF52640}" type="datetimeFigureOut">
              <a:rPr lang="ru-RU"/>
              <a:pPr>
                <a:defRPr/>
              </a:pPr>
              <a:t>05.09.2006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C43DC-1F6B-44B2-9E12-824C8D34B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38138"/>
            <a:ext cx="8229600" cy="57880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164138" y="6249988"/>
            <a:ext cx="37861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2FC1D-AFCC-4017-A11B-161468CFB76D}" type="datetimeFigureOut">
              <a:rPr lang="ru-RU"/>
              <a:pPr>
                <a:defRPr/>
              </a:pPr>
              <a:t>05.09.2006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93675" y="6249988"/>
            <a:ext cx="37861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990975" y="6249988"/>
            <a:ext cx="11620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B7D8B-3E71-46D7-A6EE-944ED6A15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39CF9-1F6C-4624-BA88-B456884B498F}" type="datetimeFigureOut">
              <a:rPr lang="ru-RU"/>
              <a:pPr>
                <a:defRPr/>
              </a:pPr>
              <a:t>05.09.2006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9C496-93EC-4293-819F-0E3D16F82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86059-4D6A-4C6C-8DB7-3B61BCF6A803}" type="datetimeFigureOut">
              <a:rPr lang="ru-RU"/>
              <a:pPr>
                <a:defRPr/>
              </a:pPr>
              <a:t>05.09.2006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F2447-3CE4-4037-8721-FCD036887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F75AB-6D06-475C-8799-E03A6EC7F86C}" type="datetimeFigureOut">
              <a:rPr lang="ru-RU"/>
              <a:pPr>
                <a:defRPr/>
              </a:pPr>
              <a:t>05.09.2006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F0DC7-43F6-4322-99F7-3385766FD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FFB11-130A-463F-BDAF-2FD55940360E}" type="datetimeFigureOut">
              <a:rPr lang="ru-RU"/>
              <a:pPr>
                <a:defRPr/>
              </a:pPr>
              <a:t>05.09.2006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3BEC-72A8-4291-BB39-5071FC1DF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AA8D2-BA6B-4239-B7DF-3961DB49DBA2}" type="datetimeFigureOut">
              <a:rPr lang="ru-RU"/>
              <a:pPr>
                <a:defRPr/>
              </a:pPr>
              <a:t>05.09.2006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D4426-C686-4859-BB25-4C433A6A0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AE357-7FAE-4FDF-9681-351CA1259989}" type="datetimeFigureOut">
              <a:rPr lang="ru-RU"/>
              <a:pPr>
                <a:defRPr/>
              </a:pPr>
              <a:t>05.09.2006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9EE48-6BD4-4EF4-B411-466EA437C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515B8-584B-4DCF-9C44-E26F2206D258}" type="datetimeFigureOut">
              <a:rPr lang="ru-RU"/>
              <a:pPr>
                <a:defRPr/>
              </a:pPr>
              <a:t>05.09.2006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0744A-50F9-4185-AC66-40F902371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C73FD-003E-4BF1-9E9D-C9B10A0E5615}" type="datetimeFigureOut">
              <a:rPr lang="ru-RU"/>
              <a:pPr>
                <a:defRPr/>
              </a:pPr>
              <a:t>05.09.2006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2EC2F-5F9D-4A7B-BDE3-7ADAF94F0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23DF5D5-AD1C-4EA2-9759-D4159D8C60E2}" type="datetimeFigureOut">
              <a:rPr lang="ru-RU"/>
              <a:pPr>
                <a:defRPr/>
              </a:pPr>
              <a:t>05.09.2006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63A3EF7-AEB9-41CC-94A2-965D211A2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1" r:id="rId2"/>
    <p:sldLayoutId id="2147483854" r:id="rId3"/>
    <p:sldLayoutId id="2147483850" r:id="rId4"/>
    <p:sldLayoutId id="2147483849" r:id="rId5"/>
    <p:sldLayoutId id="2147483848" r:id="rId6"/>
    <p:sldLayoutId id="2147483855" r:id="rId7"/>
    <p:sldLayoutId id="2147483856" r:id="rId8"/>
    <p:sldLayoutId id="2147483857" r:id="rId9"/>
    <p:sldLayoutId id="2147483847" r:id="rId10"/>
    <p:sldLayoutId id="2147483858" r:id="rId11"/>
    <p:sldLayoutId id="214748385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992888" cy="1944216"/>
          </a:xfrm>
        </p:spPr>
        <p:txBody>
          <a:bodyPr rtlCol="0">
            <a:prstTxWarp prst="textPlain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Роль </a:t>
            </a:r>
            <a:r>
              <a:rPr lang="uk-UA" b="1" i="1" dirty="0" smtClean="0">
                <a:solidFill>
                  <a:srgbClr val="C00000"/>
                </a:solidFill>
              </a:rPr>
              <a:t>художньої  праці у всебічному розвиткові дитини.</a:t>
            </a:r>
            <a:br>
              <a:rPr lang="uk-UA" b="1" i="1" dirty="0" smtClean="0">
                <a:solidFill>
                  <a:srgbClr val="C00000"/>
                </a:solidFill>
              </a:rPr>
            </a:br>
            <a:r>
              <a:rPr lang="uk-UA" b="1" i="1" dirty="0" smtClean="0">
                <a:solidFill>
                  <a:srgbClr val="002060"/>
                </a:solidFill>
              </a:rPr>
              <a:t>Основні завдання.</a:t>
            </a:r>
            <a:endParaRPr lang="uk-UA" b="1" i="1" dirty="0">
              <a:solidFill>
                <a:srgbClr val="002060"/>
              </a:solidFill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2852738"/>
            <a:ext cx="8353425" cy="3168650"/>
          </a:xfrm>
        </p:spPr>
        <p:txBody>
          <a:bodyPr/>
          <a:lstStyle/>
          <a:p>
            <a:r>
              <a:rPr lang="ru-RU" sz="3200" i="1" smtClean="0">
                <a:solidFill>
                  <a:srgbClr val="002060"/>
                </a:solidFill>
              </a:rPr>
              <a:t>Заняття з художньої праці є однією з основних форм навчання дошкільнят  трудовим  діям. Головне їхнє  значення полягає у систематичному здійсненні загальнорозвивальних, навчальних і виховних завдань. Їх суть полягає у</a:t>
            </a:r>
            <a:r>
              <a:rPr lang="en-US" sz="3200" i="1" smtClean="0">
                <a:solidFill>
                  <a:srgbClr val="002060"/>
                </a:solidFill>
                <a:latin typeface="Bauhaus 93" pitchFamily="82" charset="0"/>
              </a:rPr>
              <a:t>:</a:t>
            </a:r>
            <a:endParaRPr lang="ru-RU" sz="3200" i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875" y="0"/>
            <a:ext cx="9128125" cy="68580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476250"/>
            <a:ext cx="8642350" cy="6121400"/>
          </a:xfrm>
        </p:spPr>
        <p:txBody>
          <a:bodyPr rtlCol="0"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2800" b="1" i="1" dirty="0" smtClean="0">
                <a:solidFill>
                  <a:srgbClr val="002060"/>
                </a:solidFill>
              </a:rPr>
              <a:t> р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озширенн</a:t>
            </a:r>
            <a:r>
              <a:rPr lang="uk-UA" sz="2800" b="1" i="1" dirty="0" smtClean="0">
                <a:solidFill>
                  <a:srgbClr val="002060"/>
                </a:solidFill>
              </a:rPr>
              <a:t>і знань дітей про навколишній світ і речі, створені людьми у процесі праці</a:t>
            </a:r>
            <a:r>
              <a:rPr lang="en-US" sz="2800" b="1" i="1" dirty="0" smtClean="0">
                <a:solidFill>
                  <a:srgbClr val="002060"/>
                </a:solidFill>
              </a:rPr>
              <a:t>;</a:t>
            </a:r>
            <a:endParaRPr lang="uk-UA" sz="2800" b="1" i="1" dirty="0" smtClean="0">
              <a:solidFill>
                <a:srgbClr val="00206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2800" b="1" i="1" dirty="0" smtClean="0">
                <a:solidFill>
                  <a:srgbClr val="002060"/>
                </a:solidFill>
              </a:rPr>
              <a:t>формуванні морально-естетичних уявлень</a:t>
            </a:r>
            <a:r>
              <a:rPr lang="en-US" sz="2800" b="1" i="1" dirty="0" smtClean="0">
                <a:solidFill>
                  <a:srgbClr val="002060"/>
                </a:solidFill>
              </a:rPr>
              <a:t>;</a:t>
            </a:r>
            <a:endParaRPr lang="uk-UA" sz="2800" b="1" i="1" dirty="0" smtClean="0">
              <a:solidFill>
                <a:srgbClr val="00206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2800" b="1" i="1" dirty="0" smtClean="0">
                <a:solidFill>
                  <a:srgbClr val="FF0000"/>
                </a:solidFill>
              </a:rPr>
              <a:t> розвиткові сенсорних здібностей, творчої уяви і фантазії</a:t>
            </a:r>
            <a:r>
              <a:rPr lang="en-US" sz="2800" b="1" i="1" dirty="0" smtClean="0">
                <a:solidFill>
                  <a:srgbClr val="FF0000"/>
                </a:solidFill>
              </a:rPr>
              <a:t>;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2800" b="1" i="1" dirty="0" smtClean="0">
                <a:solidFill>
                  <a:srgbClr val="002060"/>
                </a:solidFill>
              </a:rPr>
              <a:t> у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досконаленні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навичок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мовної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культури</a:t>
            </a:r>
            <a:r>
              <a:rPr lang="en-US" sz="2800" b="1" i="1" dirty="0" smtClean="0">
                <a:solidFill>
                  <a:srgbClr val="002060"/>
                </a:solidFill>
              </a:rPr>
              <a:t>;</a:t>
            </a:r>
            <a:endParaRPr lang="uk-UA" sz="2800" b="1" i="1" dirty="0" smtClean="0">
              <a:solidFill>
                <a:srgbClr val="00206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i="1" dirty="0" smtClean="0">
                <a:solidFill>
                  <a:srgbClr val="FF0000"/>
                </a:solidFill>
              </a:rPr>
              <a:t> в</a:t>
            </a:r>
            <a:r>
              <a:rPr lang="uk-UA" sz="2800" b="1" i="1" dirty="0" err="1" smtClean="0">
                <a:solidFill>
                  <a:srgbClr val="FF0000"/>
                </a:solidFill>
              </a:rPr>
              <a:t>иробленні</a:t>
            </a:r>
            <a:r>
              <a:rPr lang="uk-UA" sz="2800" b="1" i="1" dirty="0" smtClean="0">
                <a:solidFill>
                  <a:srgbClr val="FF0000"/>
                </a:solidFill>
              </a:rPr>
              <a:t> трудових умінь</a:t>
            </a:r>
            <a:r>
              <a:rPr lang="en-US" sz="2800" b="1" i="1" dirty="0" smtClean="0">
                <a:solidFill>
                  <a:srgbClr val="FF0000"/>
                </a:solidFill>
              </a:rPr>
              <a:t>;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навчанн</a:t>
            </a:r>
            <a:r>
              <a:rPr lang="uk-UA" sz="2800" b="1" i="1" dirty="0" smtClean="0">
                <a:solidFill>
                  <a:srgbClr val="002060"/>
                </a:solidFill>
              </a:rPr>
              <a:t>і планувати, організовувати і контролювати свою роботу</a:t>
            </a:r>
            <a:r>
              <a:rPr lang="en-US" sz="2800" b="1" i="1" dirty="0" smtClean="0">
                <a:solidFill>
                  <a:srgbClr val="002060"/>
                </a:solidFill>
              </a:rPr>
              <a:t>;</a:t>
            </a:r>
            <a:endParaRPr lang="ru-RU" sz="2800" b="1" i="1" dirty="0" smtClean="0">
              <a:solidFill>
                <a:srgbClr val="00206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працювати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самост</a:t>
            </a:r>
            <a:r>
              <a:rPr lang="uk-UA" sz="2800" b="1" i="1" dirty="0" err="1" smtClean="0">
                <a:solidFill>
                  <a:srgbClr val="FF0000"/>
                </a:solidFill>
              </a:rPr>
              <a:t>ійно</a:t>
            </a:r>
            <a:r>
              <a:rPr lang="uk-UA" sz="2800" b="1" i="1" dirty="0" smtClean="0">
                <a:solidFill>
                  <a:srgbClr val="FF0000"/>
                </a:solidFill>
              </a:rPr>
              <a:t>, дотримуватися культури та естетики праці</a:t>
            </a:r>
            <a:r>
              <a:rPr lang="en-US" sz="2800" b="1" i="1" dirty="0" smtClean="0">
                <a:solidFill>
                  <a:srgbClr val="FF0000"/>
                </a:solidFill>
              </a:rPr>
              <a:t>;</a:t>
            </a:r>
            <a:endParaRPr lang="uk-UA" sz="2800" b="1" i="1" dirty="0" smtClean="0">
              <a:solidFill>
                <a:srgbClr val="FF000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2800" b="1" i="1" dirty="0" smtClean="0">
                <a:solidFill>
                  <a:srgbClr val="002060"/>
                </a:solidFill>
              </a:rPr>
              <a:t> розвитку творчих здібностей, нахилів та інтересів.</a:t>
            </a:r>
            <a:endParaRPr lang="en-US" sz="2800" b="1" i="1" dirty="0" smtClean="0">
              <a:solidFill>
                <a:srgbClr val="00206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uk-UA" dirty="0" smtClean="0"/>
          </a:p>
          <a:p>
            <a:pPr marL="274320" indent="-274320" fontAlgn="auto">
              <a:spcAft>
                <a:spcPts val="0"/>
              </a:spcAft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defRPr/>
            </a:pPr>
            <a:endParaRPr lang="uk-UA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DSC01410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7938"/>
            <a:ext cx="9144000" cy="6865938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2060"/>
                </a:solidFill>
              </a:rPr>
              <a:t>  </a:t>
            </a:r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Види Матеріалів для роботи на заняттях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 художньої праці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uk-UA" sz="40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234950" y="1228725"/>
            <a:ext cx="3744913" cy="2832100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dirty="0">
                <a:solidFill>
                  <a:srgbClr val="FF0000"/>
                </a:solidFill>
              </a:rPr>
              <a:t>папір</a:t>
            </a:r>
            <a:endParaRPr lang="uk-UA" sz="3600" b="1" i="1" dirty="0">
              <a:solidFill>
                <a:srgbClr val="FF0000"/>
              </a:solidFill>
            </a:endParaRPr>
          </a:p>
        </p:txBody>
      </p:sp>
      <p:sp>
        <p:nvSpPr>
          <p:cNvPr id="13" name="Пятно 1 12"/>
          <p:cNvSpPr/>
          <p:nvPr/>
        </p:nvSpPr>
        <p:spPr>
          <a:xfrm>
            <a:off x="4356100" y="1268413"/>
            <a:ext cx="4392613" cy="295275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dirty="0">
                <a:solidFill>
                  <a:srgbClr val="0070C0"/>
                </a:solidFill>
              </a:rPr>
              <a:t>Природний матеріал</a:t>
            </a:r>
            <a:endParaRPr lang="uk-UA" sz="3600" b="1" i="1" dirty="0">
              <a:solidFill>
                <a:srgbClr val="0070C0"/>
              </a:solidFill>
            </a:endParaRPr>
          </a:p>
        </p:txBody>
      </p:sp>
      <p:sp>
        <p:nvSpPr>
          <p:cNvPr id="14" name="Пятно 1 13"/>
          <p:cNvSpPr/>
          <p:nvPr/>
        </p:nvSpPr>
        <p:spPr>
          <a:xfrm>
            <a:off x="558800" y="3716338"/>
            <a:ext cx="4157663" cy="3017837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dirty="0">
                <a:solidFill>
                  <a:schemeClr val="accent4">
                    <a:lumMod val="50000"/>
                  </a:schemeClr>
                </a:solidFill>
              </a:rPr>
              <a:t>тканини</a:t>
            </a:r>
            <a:endParaRPr lang="uk-UA" sz="36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Пятно 1 14"/>
          <p:cNvSpPr/>
          <p:nvPr/>
        </p:nvSpPr>
        <p:spPr>
          <a:xfrm>
            <a:off x="4356100" y="3716338"/>
            <a:ext cx="4608513" cy="301783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solidFill>
                  <a:srgbClr val="FF0000"/>
                </a:solidFill>
              </a:rPr>
              <a:t>Непридатний дріб’язковий матеріал</a:t>
            </a:r>
            <a:endParaRPr lang="uk-UA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875" y="0"/>
            <a:ext cx="9128125" cy="68580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755576" y="2132856"/>
          <a:ext cx="7524824" cy="3993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155632" cy="838200"/>
          </a:xfr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7030A0"/>
                </a:solidFill>
              </a:rPr>
              <a:t>      </a:t>
            </a:r>
            <a:r>
              <a:rPr lang="uk-UA" sz="4800" b="1" dirty="0" smtClean="0">
                <a:solidFill>
                  <a:schemeClr val="tx2">
                    <a:lumMod val="75000"/>
                  </a:schemeClr>
                </a:solidFill>
              </a:rPr>
              <a:t>Структура заняття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uk-UA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ъект 3"/>
          <p:cNvSpPr>
            <a:spLocks noGrp="1" noChangeAspect="1"/>
          </p:cNvSpPr>
          <p:nvPr>
            <p:ph idx="1"/>
          </p:nvPr>
        </p:nvSpPr>
        <p:spPr>
          <a:xfrm>
            <a:off x="34925" y="0"/>
            <a:ext cx="9109075" cy="6858000"/>
          </a:xfrm>
        </p:spPr>
        <p:txBody>
          <a:bodyPr/>
          <a:lstStyle/>
          <a:p>
            <a:endParaRPr lang="ru-RU"/>
          </a:p>
        </p:txBody>
      </p:sp>
      <p:pic>
        <p:nvPicPr>
          <p:cNvPr id="21507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3"/>
            <a:ext cx="911225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0825" y="1916113"/>
            <a:ext cx="8642350" cy="4826000"/>
          </a:xfrm>
        </p:spPr>
        <p:txBody>
          <a:bodyPr rtlCol="0"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 smtClean="0"/>
              <a:t> </a:t>
            </a:r>
            <a:r>
              <a:rPr lang="uk-UA" sz="3200" b="1" dirty="0" smtClean="0">
                <a:solidFill>
                  <a:srgbClr val="C00000"/>
                </a:solidFill>
              </a:rPr>
              <a:t>Діти середньої групи повинні</a:t>
            </a:r>
            <a:r>
              <a:rPr lang="en-US" sz="3200" b="1" dirty="0" smtClean="0">
                <a:solidFill>
                  <a:srgbClr val="C00000"/>
                </a:solidFill>
              </a:rPr>
              <a:t>: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600" b="1" dirty="0" smtClean="0"/>
              <a:t> </a:t>
            </a:r>
            <a:r>
              <a:rPr lang="uk-UA" sz="2600" b="1" i="1" dirty="0" smtClean="0"/>
              <a:t>уміти розрізняти деякі види матеріалів (папір, тканина, природний та непридатний дріб’язковий матеріали)</a:t>
            </a:r>
            <a:r>
              <a:rPr lang="en-US" sz="2600" b="1" i="1" dirty="0" smtClean="0"/>
              <a:t>;</a:t>
            </a:r>
            <a:endParaRPr lang="uk-UA" sz="2600" b="1" i="1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600" b="1" i="1" dirty="0"/>
              <a:t> </a:t>
            </a:r>
            <a:r>
              <a:rPr lang="uk-UA" sz="2600" b="1" i="1" dirty="0" smtClean="0"/>
              <a:t>мати уявлення про різні види художньо-прикладної діяльності людей</a:t>
            </a:r>
            <a:r>
              <a:rPr lang="en-US" sz="2600" b="1" i="1" dirty="0" smtClean="0"/>
              <a:t>;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600" b="1" i="1" dirty="0"/>
              <a:t> </a:t>
            </a:r>
            <a:r>
              <a:rPr lang="uk-UA" sz="2600" b="1" i="1" dirty="0" smtClean="0"/>
              <a:t>виробити навички декоративного плетіння та виготовлення найпростіших виробів з паперу, природного та непридатного дріб’язкового матеріалів</a:t>
            </a:r>
            <a:r>
              <a:rPr lang="en-US" sz="2600" b="1" i="1" dirty="0" smtClean="0"/>
              <a:t>;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600" b="1" i="1" dirty="0"/>
              <a:t> </a:t>
            </a:r>
            <a:r>
              <a:rPr lang="ru-RU" sz="2600" b="1" i="1" dirty="0" err="1" smtClean="0"/>
              <a:t>наводити</a:t>
            </a:r>
            <a:r>
              <a:rPr lang="ru-RU" sz="2600" b="1" i="1" dirty="0" smtClean="0"/>
              <a:t> порядок на </a:t>
            </a:r>
            <a:r>
              <a:rPr lang="ru-RU" sz="2600" b="1" i="1" dirty="0" err="1" smtClean="0"/>
              <a:t>робочому</a:t>
            </a:r>
            <a:r>
              <a:rPr lang="ru-RU" sz="2600" b="1" i="1" dirty="0" smtClean="0"/>
              <a:t> м</a:t>
            </a:r>
            <a:r>
              <a:rPr lang="uk-UA" sz="2600" b="1" i="1" dirty="0" err="1" smtClean="0"/>
              <a:t>ісці</a:t>
            </a:r>
            <a:r>
              <a:rPr lang="uk-UA" sz="2600" b="1" i="1" dirty="0" smtClean="0"/>
              <a:t> після завершення трудових дій.</a:t>
            </a:r>
            <a:endParaRPr lang="en-US" sz="2600" b="1" i="1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 rtlCol="0">
            <a:prstTxWarp prst="textTriangleInverted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</a:rPr>
              <a:t>Основні вимоги до знань і вмінь</a:t>
            </a:r>
            <a:r>
              <a:rPr lang="en-US" b="1" dirty="0" smtClean="0">
                <a:solidFill>
                  <a:srgbClr val="002060"/>
                </a:solidFill>
              </a:rPr>
              <a:t>:</a:t>
            </a:r>
            <a:endParaRPr lang="uk-UA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2664296"/>
          </a:xfrm>
        </p:spPr>
        <p:txBody>
          <a:bodyPr rtlCol="0">
            <a:prstTxWarp prst="textTriangleInverted">
              <a:avLst/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dirty="0">
                <a:solidFill>
                  <a:srgbClr val="C00000"/>
                </a:solidFill>
                <a:latin typeface="+mn-lt"/>
              </a:rPr>
              <a:t>Діти старшої групи повинні</a:t>
            </a:r>
            <a:r>
              <a:rPr lang="en-US" sz="4000" b="1" dirty="0">
                <a:solidFill>
                  <a:srgbClr val="C00000"/>
                </a:solidFill>
              </a:rPr>
              <a:t>: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1484313"/>
            <a:ext cx="8569325" cy="5257800"/>
          </a:xfrm>
        </p:spPr>
        <p:txBody>
          <a:bodyPr rtlCol="0">
            <a:normAutofit fontScale="92500" lnSpcReduction="10000"/>
          </a:bodyPr>
          <a:lstStyle/>
          <a:p>
            <a:pPr marL="457200" indent="-45720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700" b="1" i="1" dirty="0" smtClean="0">
                <a:solidFill>
                  <a:srgbClr val="002060"/>
                </a:solidFill>
              </a:rPr>
              <a:t>Знати </a:t>
            </a:r>
            <a:r>
              <a:rPr lang="ru-RU" sz="2700" b="1" i="1" dirty="0" err="1" smtClean="0">
                <a:solidFill>
                  <a:srgbClr val="002060"/>
                </a:solidFill>
              </a:rPr>
              <a:t>різні</a:t>
            </a:r>
            <a:r>
              <a:rPr lang="ru-RU" sz="2700" b="1" i="1" dirty="0" smtClean="0">
                <a:solidFill>
                  <a:srgbClr val="002060"/>
                </a:solidFill>
              </a:rPr>
              <a:t> </a:t>
            </a:r>
            <a:r>
              <a:rPr lang="ru-RU" sz="2700" b="1" i="1" dirty="0" err="1" smtClean="0">
                <a:solidFill>
                  <a:srgbClr val="002060"/>
                </a:solidFill>
              </a:rPr>
              <a:t>види</a:t>
            </a:r>
            <a:r>
              <a:rPr lang="ru-RU" sz="2700" b="1" i="1" dirty="0" smtClean="0">
                <a:solidFill>
                  <a:srgbClr val="002060"/>
                </a:solidFill>
              </a:rPr>
              <a:t> </a:t>
            </a:r>
            <a:r>
              <a:rPr lang="ru-RU" sz="2700" b="1" i="1" dirty="0" err="1" smtClean="0">
                <a:solidFill>
                  <a:srgbClr val="002060"/>
                </a:solidFill>
              </a:rPr>
              <a:t>матеріалів</a:t>
            </a:r>
            <a:r>
              <a:rPr lang="ru-RU" sz="2700" b="1" i="1" dirty="0" smtClean="0">
                <a:solidFill>
                  <a:srgbClr val="002060"/>
                </a:solidFill>
              </a:rPr>
              <a:t>, </a:t>
            </a:r>
            <a:r>
              <a:rPr lang="ru-RU" sz="2700" b="1" i="1" dirty="0" err="1" smtClean="0">
                <a:solidFill>
                  <a:srgbClr val="002060"/>
                </a:solidFill>
              </a:rPr>
              <a:t>їхні</a:t>
            </a:r>
            <a:r>
              <a:rPr lang="ru-RU" sz="2700" b="1" i="1" dirty="0" smtClean="0">
                <a:solidFill>
                  <a:srgbClr val="002060"/>
                </a:solidFill>
              </a:rPr>
              <a:t> </a:t>
            </a:r>
            <a:r>
              <a:rPr lang="ru-RU" sz="2700" b="1" i="1" dirty="0" err="1" smtClean="0">
                <a:solidFill>
                  <a:srgbClr val="002060"/>
                </a:solidFill>
              </a:rPr>
              <a:t>властивості</a:t>
            </a:r>
            <a:r>
              <a:rPr lang="ru-RU" sz="2700" b="1" i="1" dirty="0" smtClean="0">
                <a:solidFill>
                  <a:srgbClr val="002060"/>
                </a:solidFill>
              </a:rPr>
              <a:t> й </a:t>
            </a:r>
            <a:r>
              <a:rPr lang="ru-RU" sz="2700" b="1" i="1" dirty="0" err="1" smtClean="0">
                <a:solidFill>
                  <a:srgbClr val="002060"/>
                </a:solidFill>
              </a:rPr>
              <a:t>використання</a:t>
            </a:r>
            <a:r>
              <a:rPr lang="en-US" sz="2700" b="1" i="1" dirty="0" smtClean="0">
                <a:solidFill>
                  <a:srgbClr val="002060"/>
                </a:solidFill>
                <a:latin typeface="Britannic Bold" pitchFamily="34" charset="0"/>
              </a:rPr>
              <a:t>;</a:t>
            </a:r>
          </a:p>
          <a:p>
            <a:pPr marL="457200" indent="-45720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2700" b="1" i="1" dirty="0" smtClean="0">
                <a:solidFill>
                  <a:srgbClr val="FF0000"/>
                </a:solidFill>
              </a:rPr>
              <a:t>Визначати мету праці й відповідно до неї добирати матеріал для роботи</a:t>
            </a:r>
            <a:r>
              <a:rPr lang="en-US" sz="2700" b="1" i="1" dirty="0" smtClean="0">
                <a:solidFill>
                  <a:srgbClr val="FF0000"/>
                </a:solidFill>
                <a:latin typeface="Britannic Bold" pitchFamily="34" charset="0"/>
              </a:rPr>
              <a:t>;</a:t>
            </a:r>
          </a:p>
          <a:p>
            <a:pPr marL="457200" indent="-45720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2700" b="1" i="1" dirty="0" smtClean="0">
                <a:solidFill>
                  <a:srgbClr val="002060"/>
                </a:solidFill>
              </a:rPr>
              <a:t>Раціонально використовувати обладнання і матеріал, дотримуватися послідовності у роботі</a:t>
            </a:r>
            <a:r>
              <a:rPr lang="en-US" sz="2700" b="1" i="1" dirty="0" smtClean="0">
                <a:solidFill>
                  <a:srgbClr val="002060"/>
                </a:solidFill>
                <a:latin typeface="Britannic Bold" pitchFamily="34" charset="0"/>
              </a:rPr>
              <a:t>;</a:t>
            </a:r>
            <a:endParaRPr lang="ru-RU" sz="2700" b="1" i="1" dirty="0" smtClean="0">
              <a:solidFill>
                <a:srgbClr val="002060"/>
              </a:solidFill>
            </a:endParaRPr>
          </a:p>
          <a:p>
            <a:pPr marL="457200" indent="-45720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700" b="1" i="1" dirty="0" smtClean="0">
                <a:solidFill>
                  <a:srgbClr val="FF0000"/>
                </a:solidFill>
              </a:rPr>
              <a:t>Ви</a:t>
            </a:r>
            <a:r>
              <a:rPr lang="uk-UA" sz="2700" b="1" i="1" dirty="0" err="1" smtClean="0">
                <a:solidFill>
                  <a:srgbClr val="FF0000"/>
                </a:solidFill>
              </a:rPr>
              <a:t>конувати</a:t>
            </a:r>
            <a:r>
              <a:rPr lang="uk-UA" sz="2700" b="1" i="1" dirty="0" smtClean="0">
                <a:solidFill>
                  <a:srgbClr val="FF0000"/>
                </a:solidFill>
              </a:rPr>
              <a:t> правила техніки безпеки</a:t>
            </a:r>
            <a:r>
              <a:rPr lang="en-US" sz="2700" b="1" i="1" dirty="0" smtClean="0">
                <a:solidFill>
                  <a:srgbClr val="FF0000"/>
                </a:solidFill>
                <a:latin typeface="Britannic Bold" pitchFamily="34" charset="0"/>
              </a:rPr>
              <a:t>;</a:t>
            </a:r>
          </a:p>
          <a:p>
            <a:pPr marL="457200" indent="-45720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2700" b="1" i="1" dirty="0" smtClean="0">
                <a:solidFill>
                  <a:srgbClr val="002060"/>
                </a:solidFill>
              </a:rPr>
              <a:t>Виготовляти невеликі предмети власноручно за взірцем і своїм власним задумом</a:t>
            </a:r>
            <a:r>
              <a:rPr lang="en-US" sz="2700" b="1" i="1" dirty="0" smtClean="0">
                <a:solidFill>
                  <a:srgbClr val="002060"/>
                </a:solidFill>
                <a:latin typeface="Britannic Bold" pitchFamily="34" charset="0"/>
              </a:rPr>
              <a:t>;</a:t>
            </a:r>
          </a:p>
          <a:p>
            <a:pPr marL="457200" indent="-45720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2700" b="1" i="1" dirty="0" smtClean="0">
                <a:solidFill>
                  <a:srgbClr val="FF0000"/>
                </a:solidFill>
              </a:rPr>
              <a:t>Оволодіти навичками обстеження різних матеріалів і невеликих предметів</a:t>
            </a:r>
            <a:r>
              <a:rPr lang="en-US" sz="2700" b="1" i="1" dirty="0" smtClean="0">
                <a:solidFill>
                  <a:srgbClr val="FF0000"/>
                </a:solidFill>
                <a:latin typeface="Britannic Bold" pitchFamily="34" charset="0"/>
              </a:rPr>
              <a:t>;</a:t>
            </a:r>
            <a:endParaRPr lang="uk-UA" sz="2700" b="1" i="1" dirty="0" smtClean="0">
              <a:solidFill>
                <a:srgbClr val="FF0000"/>
              </a:solidFill>
            </a:endParaRPr>
          </a:p>
          <a:p>
            <a:pPr marL="457200" indent="-45720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2700" b="1" i="1" dirty="0" smtClean="0">
                <a:solidFill>
                  <a:srgbClr val="002060"/>
                </a:solidFill>
              </a:rPr>
              <a:t>Виробити вміння з’єднувати частини виробів, декорувати їх.</a:t>
            </a:r>
            <a:endParaRPr lang="en-US" sz="2700" b="1" i="1" dirty="0" smtClean="0">
              <a:solidFill>
                <a:srgbClr val="002060"/>
              </a:solidFill>
              <a:latin typeface="Britannic Bold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uk-UA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309</TotalTime>
  <Words>202</Words>
  <Application>Microsoft Office PowerPoint</Application>
  <PresentationFormat>Экран (4:3)</PresentationFormat>
  <Paragraphs>32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10</vt:i4>
      </vt:variant>
    </vt:vector>
  </HeadingPairs>
  <TitlesOfParts>
    <vt:vector size="24" baseType="lpstr">
      <vt:lpstr>Candara</vt:lpstr>
      <vt:lpstr>Arial</vt:lpstr>
      <vt:lpstr>Symbol</vt:lpstr>
      <vt:lpstr>Calibri</vt:lpstr>
      <vt:lpstr>Bauhaus 93</vt:lpstr>
      <vt:lpstr>Wingdings</vt:lpstr>
      <vt:lpstr>Britannic Bold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художньо працб</dc:title>
  <dc:creator>Ирина</dc:creator>
  <cp:lastModifiedBy>1</cp:lastModifiedBy>
  <cp:revision>22</cp:revision>
  <dcterms:created xsi:type="dcterms:W3CDTF">2014-10-17T06:03:13Z</dcterms:created>
  <dcterms:modified xsi:type="dcterms:W3CDTF">2006-09-04T23:19:41Z</dcterms:modified>
</cp:coreProperties>
</file>